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571" r:id="rId2"/>
    <p:sldId id="576" r:id="rId3"/>
    <p:sldId id="579" r:id="rId4"/>
    <p:sldId id="572" r:id="rId5"/>
    <p:sldId id="577" r:id="rId6"/>
  </p:sldIdLst>
  <p:sldSz cx="9144000" cy="5715000" type="screen16x1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8D4F"/>
    <a:srgbClr val="808080"/>
    <a:srgbClr val="76E4B2"/>
    <a:srgbClr val="76E3B2"/>
    <a:srgbClr val="00D379"/>
    <a:srgbClr val="AAF8C8"/>
    <a:srgbClr val="FAC81A"/>
    <a:srgbClr val="741517"/>
    <a:srgbClr val="9F1B1E"/>
    <a:srgbClr val="CF1C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275"/>
    <p:restoredTop sz="94375"/>
  </p:normalViewPr>
  <p:slideViewPr>
    <p:cSldViewPr>
      <p:cViewPr varScale="1">
        <p:scale>
          <a:sx n="80" d="100"/>
          <a:sy n="80" d="100"/>
        </p:scale>
        <p:origin x="-96" y="-1020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168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>
                <a:latin typeface="Arial Unicode MS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 i="0">
                <a:latin typeface="Arial Unicode MS" charset="0"/>
              </a:defRPr>
            </a:lvl1pPr>
          </a:lstStyle>
          <a:p>
            <a:pPr>
              <a:defRPr/>
            </a:pPr>
            <a:fld id="{3C6FC1CC-967F-44A5-B9A2-3DB8437F456A}" type="datetimeFigureOut">
              <a:rPr lang="en-US" smtClean="0"/>
              <a:pPr>
                <a:defRPr/>
              </a:pPr>
              <a:t>1/16/2017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>
                <a:latin typeface="Arial Unicode MS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 i="0">
                <a:latin typeface="Arial Unicode MS" charset="0"/>
              </a:defRPr>
            </a:lvl1pPr>
          </a:lstStyle>
          <a:p>
            <a:pPr>
              <a:defRPr/>
            </a:pPr>
            <a:fld id="{CED23D58-D6CF-40C5-BCED-EBCD1C9F0AD0}" type="slidenum">
              <a:rPr lang="en-US" smtClean="0"/>
              <a:pPr>
                <a:defRPr/>
              </a:pPr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8563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b="0" i="0" kern="1200">
        <a:solidFill>
          <a:schemeClr val="tx1"/>
        </a:solidFill>
        <a:latin typeface="Arial Unicode MS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b="0" i="0" kern="1200">
        <a:solidFill>
          <a:schemeClr val="tx1"/>
        </a:solidFill>
        <a:latin typeface="Arial Unicode MS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b="0" i="0" kern="1200">
        <a:solidFill>
          <a:schemeClr val="tx1"/>
        </a:solidFill>
        <a:latin typeface="Arial Unicode MS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b="0" i="0" kern="1200">
        <a:solidFill>
          <a:schemeClr val="tx1"/>
        </a:solidFill>
        <a:latin typeface="Arial Unicode MS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b="0" i="0" kern="1200">
        <a:solidFill>
          <a:schemeClr val="tx1"/>
        </a:solidFill>
        <a:latin typeface="Arial Unicode MS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Grp="1" noChangeArrowheads="1"/>
          </p:cNvSpPr>
          <p:nvPr>
            <p:ph type="subTitle" idx="1"/>
          </p:nvPr>
        </p:nvSpPr>
        <p:spPr>
          <a:xfrm>
            <a:off x="514049" y="3433564"/>
            <a:ext cx="7737475" cy="1800200"/>
          </a:xfrm>
          <a:prstGeom prst="rect">
            <a:avLst/>
          </a:prstGeom>
        </p:spPr>
        <p:txBody>
          <a:bodyPr/>
          <a:lstStyle>
            <a:lvl1pPr marL="0" indent="0">
              <a:buFont typeface="Wingdings" pitchFamily="2" charset="2"/>
              <a:buNone/>
              <a:defRPr sz="2000" baseline="0">
                <a:latin typeface="Arial Unicode MS" charset="0"/>
                <a:ea typeface="Arial Unicode MS" charset="0"/>
                <a:cs typeface="Arial Unicode MS" charset="0"/>
              </a:defRPr>
            </a:lvl1pPr>
          </a:lstStyle>
          <a:p>
            <a:pPr lvl="0"/>
            <a:endParaRPr lang="en-AU" altLang="de-DE" noProof="0" dirty="0" smtClean="0"/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14049" y="2420888"/>
            <a:ext cx="7704856" cy="504056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8C4F"/>
              </a:buClr>
              <a:buSzPct val="110000"/>
              <a:buFont typeface="+mj-lt"/>
              <a:buNone/>
              <a:tabLst/>
              <a:defRPr sz="2000" cap="all" baseline="0">
                <a:solidFill>
                  <a:srgbClr val="60A164"/>
                </a:solidFill>
                <a:latin typeface="Arial Unicode MS" charset="0"/>
                <a:ea typeface="Arial Unicode MS" charset="0"/>
                <a:cs typeface="Arial Unicode MS" charset="0"/>
              </a:defRPr>
            </a:lvl1pPr>
          </a:lstStyle>
          <a:p>
            <a:pPr marL="268288" marR="0" lvl="0" indent="-268288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8C4F"/>
              </a:buClr>
              <a:buSzPct val="110000"/>
              <a:tabLst/>
              <a:defRPr/>
            </a:pPr>
            <a:r>
              <a:rPr lang="en-AU" altLang="de-DE" sz="2400" b="1" noProof="0" dirty="0" smtClean="0">
                <a:solidFill>
                  <a:srgbClr val="60A164"/>
                </a:solidFill>
              </a:rPr>
              <a:t>5. Blatt</a:t>
            </a:r>
            <a:endParaRPr lang="en-AU" noProof="0" dirty="0"/>
          </a:p>
        </p:txBody>
      </p:sp>
      <p:sp>
        <p:nvSpPr>
          <p:cNvPr id="8" name="Title 3"/>
          <p:cNvSpPr>
            <a:spLocks noGrp="1"/>
          </p:cNvSpPr>
          <p:nvPr>
            <p:ph type="title" hasCustomPrompt="1"/>
          </p:nvPr>
        </p:nvSpPr>
        <p:spPr>
          <a:xfrm>
            <a:off x="518513" y="1201316"/>
            <a:ext cx="7725895" cy="1143000"/>
          </a:xfrm>
          <a:prstGeom prst="rect">
            <a:avLst/>
          </a:prstGeom>
        </p:spPr>
        <p:txBody>
          <a:bodyPr anchor="b"/>
          <a:lstStyle>
            <a:lvl1pPr algn="l">
              <a:defRPr lang="en-US" sz="3500" b="1" cap="all" baseline="0">
                <a:solidFill>
                  <a:srgbClr val="008C4F"/>
                </a:solidFill>
                <a:latin typeface="Arial Unicode MS" charset="0"/>
                <a:ea typeface="Arial Unicode MS" charset="0"/>
                <a:cs typeface="Arial Unicode MS" charset="0"/>
              </a:defRPr>
            </a:lvl1pPr>
          </a:lstStyle>
          <a:p>
            <a:pPr lvl="0"/>
            <a:r>
              <a:rPr lang="en-AU" noProof="0" dirty="0" err="1" smtClean="0"/>
              <a:t>Informatikwerkstatt</a:t>
            </a:r>
            <a:r>
              <a:rPr lang="en-AU" noProof="0" dirty="0" smtClean="0"/>
              <a:t>	</a:t>
            </a:r>
            <a:endParaRPr lang="en-AU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6933" y="1921396"/>
            <a:ext cx="7737475" cy="1155700"/>
          </a:xfrm>
          <a:prstGeom prst="rect">
            <a:avLst/>
          </a:prstGeom>
        </p:spPr>
        <p:txBody>
          <a:bodyPr anchor="b"/>
          <a:lstStyle>
            <a:lvl1pPr algn="l">
              <a:defRPr sz="3500" b="1" cap="all">
                <a:solidFill>
                  <a:srgbClr val="008C4F"/>
                </a:solidFill>
                <a:latin typeface="Arial Unicode MS" charset="0"/>
                <a:ea typeface="Arial Unicode MS" charset="0"/>
                <a:cs typeface="Arial Unicode MS" charset="0"/>
              </a:defRPr>
            </a:lvl1pPr>
          </a:lstStyle>
          <a:p>
            <a:pPr lvl="0"/>
            <a:r>
              <a:rPr lang="en-AU" altLang="de-DE" noProof="0" dirty="0" err="1" smtClean="0"/>
              <a:t>Abschnittsüberschrift</a:t>
            </a:r>
            <a:endParaRPr lang="en-AU" altLang="de-DE" noProof="0" dirty="0" smtClean="0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506933" y="3005088"/>
            <a:ext cx="7704856" cy="2282428"/>
          </a:xfrm>
          <a:prstGeom prst="rect">
            <a:avLst/>
          </a:prstGeom>
        </p:spPr>
        <p:txBody>
          <a:bodyPr vert="horz"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8C4F"/>
              </a:buClr>
              <a:buSzPct val="110000"/>
              <a:buFont typeface="Arial"/>
              <a:buNone/>
              <a:tabLst/>
              <a:defRPr sz="2200" cap="all" baseline="0">
                <a:solidFill>
                  <a:srgbClr val="60A164"/>
                </a:solidFill>
                <a:latin typeface="Arial Unicode MS" charset="0"/>
                <a:ea typeface="Arial Unicode MS" charset="0"/>
                <a:cs typeface="Arial Unicode MS" charset="0"/>
              </a:defRPr>
            </a:lvl1pPr>
          </a:lstStyle>
          <a:p>
            <a:pPr marL="268288" marR="0" lvl="0" indent="-268288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8C4F"/>
              </a:buClr>
              <a:buSzPct val="110000"/>
              <a:tabLst/>
              <a:defRPr/>
            </a:pPr>
            <a:r>
              <a:rPr lang="en-AU" altLang="de-DE" sz="2400" b="1" noProof="0" dirty="0" err="1" smtClean="0">
                <a:solidFill>
                  <a:srgbClr val="60A164"/>
                </a:solidFill>
              </a:rPr>
              <a:t>Untertitel</a:t>
            </a:r>
            <a:r>
              <a:rPr lang="en-AU" altLang="de-DE" sz="2400" b="1" noProof="0" dirty="0" smtClean="0">
                <a:solidFill>
                  <a:srgbClr val="60A164"/>
                </a:solidFill>
              </a:rPr>
              <a:t> (</a:t>
            </a:r>
            <a:r>
              <a:rPr lang="en-AU" altLang="de-DE" sz="2400" b="1" noProof="0" dirty="0" err="1" smtClean="0">
                <a:solidFill>
                  <a:srgbClr val="60A164"/>
                </a:solidFill>
              </a:rPr>
              <a:t>z.B</a:t>
            </a:r>
            <a:r>
              <a:rPr lang="en-AU" altLang="de-DE" sz="2400" b="1" noProof="0" dirty="0" smtClean="0">
                <a:solidFill>
                  <a:srgbClr val="60A164"/>
                </a:solidFill>
              </a:rPr>
              <a:t>. </a:t>
            </a:r>
            <a:r>
              <a:rPr lang="en-AU" altLang="de-DE" sz="2400" b="1" noProof="0" dirty="0" err="1" smtClean="0">
                <a:solidFill>
                  <a:srgbClr val="60A164"/>
                </a:solidFill>
              </a:rPr>
              <a:t>Mehr</a:t>
            </a:r>
            <a:r>
              <a:rPr lang="en-AU" altLang="de-DE" sz="2400" b="1" noProof="0" dirty="0" smtClean="0">
                <a:solidFill>
                  <a:srgbClr val="60A164"/>
                </a:solidFill>
              </a:rPr>
              <a:t> details)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78517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489348"/>
            <a:ext cx="8208912" cy="3816523"/>
          </a:xfrm>
          <a:prstGeom prst="rect">
            <a:avLst/>
          </a:prstGeom>
        </p:spPr>
        <p:txBody>
          <a:bodyPr>
            <a:normAutofit/>
          </a:bodyPr>
          <a:lstStyle>
            <a:lvl1pPr marL="234000" indent="-234000">
              <a:buFont typeface="Wingdings" charset="2"/>
              <a:buChar char="§"/>
              <a:defRPr sz="2000" b="0" i="0">
                <a:solidFill>
                  <a:schemeClr val="tx1"/>
                </a:solidFill>
                <a:latin typeface="Arial Unicode MS" charset="0"/>
                <a:ea typeface="Arial Unicode MS" charset="0"/>
                <a:cs typeface="Arial Unicode MS" charset="0"/>
              </a:defRPr>
            </a:lvl1pPr>
            <a:lvl2pPr marL="468000" indent="-234000">
              <a:defRPr sz="1800" b="0" i="0">
                <a:solidFill>
                  <a:schemeClr val="tx1"/>
                </a:solidFill>
                <a:latin typeface="Arial Unicode MS" charset="0"/>
                <a:ea typeface="Arial Unicode MS" charset="0"/>
                <a:cs typeface="Arial Unicode MS" charset="0"/>
              </a:defRPr>
            </a:lvl2pPr>
            <a:lvl3pPr marL="702000" indent="-234000">
              <a:buFont typeface="Wingdings" charset="2"/>
              <a:buChar char="§"/>
              <a:defRPr sz="1600" b="0" i="0">
                <a:solidFill>
                  <a:schemeClr val="tx1"/>
                </a:solidFill>
                <a:latin typeface="Arial Unicode MS" charset="0"/>
                <a:ea typeface="Arial Unicode MS" charset="0"/>
                <a:cs typeface="Arial Unicode MS" charset="0"/>
              </a:defRPr>
            </a:lvl3pPr>
            <a:lvl4pPr marL="936000" indent="-234000">
              <a:defRPr sz="1400" b="0" i="0">
                <a:solidFill>
                  <a:schemeClr val="tx1"/>
                </a:solidFill>
                <a:latin typeface="Arial Unicode MS" charset="0"/>
                <a:ea typeface="Arial Unicode MS" charset="0"/>
                <a:cs typeface="Arial Unicode MS" charset="0"/>
              </a:defRPr>
            </a:lvl4pPr>
            <a:lvl5pPr marL="1170000" indent="-234000">
              <a:defRPr sz="1400" b="0" i="0">
                <a:solidFill>
                  <a:schemeClr val="tx1"/>
                </a:solidFill>
                <a:latin typeface="Arial Unicode MS" charset="0"/>
                <a:ea typeface="Arial Unicode MS" charset="0"/>
                <a:cs typeface="Arial Unicode MS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en-AU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907704" y="5305871"/>
            <a:ext cx="6552728" cy="408089"/>
          </a:xfrm>
          <a:prstGeom prst="rect">
            <a:avLst/>
          </a:prstGeom>
        </p:spPr>
        <p:txBody>
          <a:bodyPr vert="horz" bIns="46800" anchor="b"/>
          <a:lstStyle>
            <a:lvl1pPr marL="0" indent="0" algn="r">
              <a:lnSpc>
                <a:spcPct val="100000"/>
              </a:lnSpc>
              <a:buNone/>
              <a:defRPr sz="1000" b="0" i="0" baseline="0">
                <a:solidFill>
                  <a:schemeClr val="bg1">
                    <a:lumMod val="65000"/>
                  </a:schemeClr>
                </a:solidFill>
                <a:latin typeface="Arial Unicode MS" charset="0"/>
                <a:cs typeface="Arial Unicode MS" charset="0"/>
              </a:defRPr>
            </a:lvl1pPr>
          </a:lstStyle>
          <a:p>
            <a:pPr lvl="0"/>
            <a:r>
              <a:rPr lang="en-US" dirty="0" smtClean="0"/>
              <a:t>Image sources</a:t>
            </a:r>
            <a:r>
              <a:rPr lang="en-US" smtClean="0"/>
              <a:t>: …</a:t>
            </a:r>
            <a:endParaRPr lang="en-US" dirty="0" smtClean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51520" y="734546"/>
            <a:ext cx="8208912" cy="46677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 i="0" baseline="0">
                <a:latin typeface="Arial Unicode MS" charset="0"/>
                <a:ea typeface="Arial Unicode MS" charset="0"/>
                <a:cs typeface="Arial Unicode MS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AU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489348"/>
            <a:ext cx="4032448" cy="3816424"/>
          </a:xfrm>
          <a:prstGeom prst="rect">
            <a:avLst/>
          </a:prstGeom>
        </p:spPr>
        <p:txBody>
          <a:bodyPr>
            <a:normAutofit/>
          </a:bodyPr>
          <a:lstStyle>
            <a:lvl1pPr marL="234000" indent="-234000">
              <a:buFont typeface="Wingdings" charset="2"/>
              <a:buChar char="§"/>
              <a:defRPr sz="2000" b="0" i="0">
                <a:solidFill>
                  <a:schemeClr val="tx1"/>
                </a:solidFill>
                <a:latin typeface="Arial Unicode MS" charset="0"/>
                <a:cs typeface="Arial Unicode MS" charset="0"/>
              </a:defRPr>
            </a:lvl1pPr>
            <a:lvl2pPr marL="468000" indent="-234000">
              <a:defRPr sz="1800" b="0" i="0">
                <a:solidFill>
                  <a:schemeClr val="tx1"/>
                </a:solidFill>
                <a:latin typeface="Arial Unicode MS" charset="0"/>
                <a:cs typeface="Arial Unicode MS" charset="0"/>
              </a:defRPr>
            </a:lvl2pPr>
            <a:lvl3pPr marL="702000" indent="-234000">
              <a:buFont typeface="Wingdings" charset="2"/>
              <a:buChar char="§"/>
              <a:defRPr sz="1600" b="0" i="0">
                <a:solidFill>
                  <a:schemeClr val="tx1"/>
                </a:solidFill>
                <a:latin typeface="Arial Unicode MS" charset="0"/>
                <a:cs typeface="Arial Unicode MS" charset="0"/>
              </a:defRPr>
            </a:lvl3pPr>
            <a:lvl4pPr marL="936000" indent="-234000">
              <a:defRPr sz="1400" b="0" i="0">
                <a:solidFill>
                  <a:schemeClr val="tx1"/>
                </a:solidFill>
                <a:latin typeface="Arial Unicode MS" charset="0"/>
                <a:cs typeface="Arial Unicode MS" charset="0"/>
              </a:defRPr>
            </a:lvl4pPr>
            <a:lvl5pPr marL="1170000" indent="-234000">
              <a:defRPr sz="1400" b="0" i="0">
                <a:solidFill>
                  <a:schemeClr val="tx1"/>
                </a:solidFill>
                <a:latin typeface="Arial Unicode MS" charset="0"/>
                <a:cs typeface="Arial Unicode MS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en-AU" noProof="0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0"/>
          </p:nvPr>
        </p:nvSpPr>
        <p:spPr>
          <a:xfrm>
            <a:off x="4427984" y="1489348"/>
            <a:ext cx="4032448" cy="3816423"/>
          </a:xfrm>
          <a:prstGeom prst="rect">
            <a:avLst/>
          </a:prstGeom>
        </p:spPr>
        <p:txBody>
          <a:bodyPr>
            <a:normAutofit/>
          </a:bodyPr>
          <a:lstStyle>
            <a:lvl1pPr marL="234000" indent="-234000">
              <a:buFont typeface="Wingdings" charset="2"/>
              <a:buChar char="§"/>
              <a:defRPr sz="2000" b="0" i="0">
                <a:solidFill>
                  <a:schemeClr val="tx1"/>
                </a:solidFill>
                <a:latin typeface="Arial Unicode MS" charset="0"/>
                <a:cs typeface="Arial Unicode MS" charset="0"/>
              </a:defRPr>
            </a:lvl1pPr>
            <a:lvl2pPr marL="468000" indent="-234000">
              <a:defRPr sz="1800" b="0" i="0">
                <a:solidFill>
                  <a:schemeClr val="tx1"/>
                </a:solidFill>
                <a:latin typeface="Arial Unicode MS" charset="0"/>
                <a:cs typeface="Arial Unicode MS" charset="0"/>
              </a:defRPr>
            </a:lvl2pPr>
            <a:lvl3pPr marL="702000" indent="-234000">
              <a:buFont typeface="Wingdings" charset="2"/>
              <a:buChar char="§"/>
              <a:defRPr sz="1600" b="0" i="0">
                <a:solidFill>
                  <a:schemeClr val="tx1"/>
                </a:solidFill>
                <a:latin typeface="Arial Unicode MS" charset="0"/>
                <a:cs typeface="Arial Unicode MS" charset="0"/>
              </a:defRPr>
            </a:lvl3pPr>
            <a:lvl4pPr marL="936000" indent="-234000">
              <a:defRPr sz="1400" b="0" i="0">
                <a:solidFill>
                  <a:schemeClr val="tx1"/>
                </a:solidFill>
                <a:latin typeface="Arial Unicode MS" charset="0"/>
                <a:cs typeface="Arial Unicode MS" charset="0"/>
              </a:defRPr>
            </a:lvl4pPr>
            <a:lvl5pPr marL="1170000" indent="-234000">
              <a:defRPr sz="1400" b="0" i="0">
                <a:solidFill>
                  <a:schemeClr val="tx1"/>
                </a:solidFill>
                <a:latin typeface="Arial Unicode MS" charset="0"/>
                <a:cs typeface="Arial Unicode MS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en-AU" noProof="0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51520" y="734546"/>
            <a:ext cx="8208912" cy="46677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 i="0" baseline="0">
                <a:latin typeface="Arial Unicode MS" charset="0"/>
                <a:ea typeface="Arial Unicode MS" charset="0"/>
                <a:cs typeface="Arial Unicode MS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AU" noProof="0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907704" y="5305871"/>
            <a:ext cx="6552728" cy="408089"/>
          </a:xfrm>
          <a:prstGeom prst="rect">
            <a:avLst/>
          </a:prstGeom>
        </p:spPr>
        <p:txBody>
          <a:bodyPr vert="horz" bIns="46800" anchor="b"/>
          <a:lstStyle>
            <a:lvl1pPr marL="0" indent="0" algn="r">
              <a:lnSpc>
                <a:spcPct val="100000"/>
              </a:lnSpc>
              <a:buNone/>
              <a:defRPr sz="1000" b="0" i="0" baseline="0">
                <a:solidFill>
                  <a:schemeClr val="bg1">
                    <a:lumMod val="65000"/>
                  </a:schemeClr>
                </a:solidFill>
                <a:latin typeface="Arial Unicode MS" charset="0"/>
                <a:cs typeface="Arial Unicode MS" charset="0"/>
              </a:defRPr>
            </a:lvl1pPr>
          </a:lstStyle>
          <a:p>
            <a:pPr lvl="0"/>
            <a:r>
              <a:rPr lang="en-US" dirty="0" smtClean="0"/>
              <a:t>Image sources</a:t>
            </a:r>
            <a:r>
              <a:rPr lang="en-US" smtClean="0"/>
              <a:t>: 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195959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07504" y="5305871"/>
            <a:ext cx="8352928" cy="408089"/>
          </a:xfrm>
          <a:prstGeom prst="rect">
            <a:avLst/>
          </a:prstGeom>
          <a:solidFill>
            <a:schemeClr val="bg1"/>
          </a:solidFill>
        </p:spPr>
        <p:txBody>
          <a:bodyPr vert="horz" bIns="46800" anchor="b"/>
          <a:lstStyle>
            <a:lvl1pPr marL="0" indent="0" algn="l">
              <a:lnSpc>
                <a:spcPct val="100000"/>
              </a:lnSpc>
              <a:buNone/>
              <a:defRPr sz="1000" b="0" i="0" baseline="0">
                <a:solidFill>
                  <a:schemeClr val="bg1">
                    <a:lumMod val="65000"/>
                  </a:schemeClr>
                </a:solidFill>
                <a:latin typeface="Arial Unicode MS" charset="0"/>
                <a:cs typeface="Arial Unicode MS" charset="0"/>
              </a:defRPr>
            </a:lvl1pPr>
          </a:lstStyle>
          <a:p>
            <a:pPr lvl="0"/>
            <a:r>
              <a:rPr lang="en-US" dirty="0" smtClean="0"/>
              <a:t>Image sources</a:t>
            </a:r>
            <a:r>
              <a:rPr lang="en-US" smtClean="0"/>
              <a:t>: 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667864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 and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8"/>
          <p:cNvSpPr>
            <a:spLocks noChangeArrowheads="1"/>
          </p:cNvSpPr>
          <p:nvPr userDrawn="1"/>
        </p:nvSpPr>
        <p:spPr bwMode="auto">
          <a:xfrm>
            <a:off x="0" y="0"/>
            <a:ext cx="9144000" cy="5345906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rgbClr val="767376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b="0" i="0" dirty="0">
              <a:solidFill>
                <a:srgbClr val="FFFFFF"/>
              </a:solidFill>
              <a:latin typeface="Arial Unicode MS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5345906"/>
            <a:ext cx="9144000" cy="369094"/>
          </a:xfrm>
          <a:prstGeom prst="rect">
            <a:avLst/>
          </a:prstGeom>
          <a:solidFill>
            <a:srgbClr val="018D4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Unicode MS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-12089" y="5305772"/>
            <a:ext cx="9180000" cy="76200"/>
          </a:xfrm>
          <a:prstGeom prst="rect">
            <a:avLst/>
          </a:prstGeom>
          <a:solidFill>
            <a:srgbClr val="00D37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rial Unicode MS" charset="0"/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5868144" y="164"/>
            <a:ext cx="1656184" cy="5386090"/>
          </a:xfrm>
          <a:prstGeom prst="rect">
            <a:avLst/>
          </a:prstGeom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r>
              <a:rPr kumimoji="0" lang="en-US" sz="34400" b="0" i="0" u="none" strike="noStrike" kern="1200" cap="none" spc="50" normalizeH="0" baseline="0" noProof="0" dirty="0" smtClean="0">
                <a:ln w="11430"/>
                <a:gradFill>
                  <a:gsLst>
                    <a:gs pos="25000">
                      <a:srgbClr val="018D4F"/>
                    </a:gs>
                    <a:gs pos="100000">
                      <a:srgbClr val="00D379"/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uLnTx/>
                <a:uFillTx/>
                <a:latin typeface="Arial Unicode MS" charset="0"/>
                <a:ea typeface="+mn-ea"/>
                <a:cs typeface="+mn-cs"/>
              </a:rPr>
              <a:t>?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4648200" y="5396508"/>
            <a:ext cx="4419600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fld id="{540B566C-DA1A-D842-A8CF-25AC38350C6E}" type="slidenum">
              <a:rPr kumimoji="0" lang="en-US" sz="115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 Unicode MS" charset="0"/>
                <a:ea typeface="+mn-ea"/>
                <a:cs typeface="Arial Unicode MS" charset="0"/>
              </a:rPr>
              <a:t>‹Nr.›</a:t>
            </a:fld>
            <a:endParaRPr kumimoji="0" lang="en-US" sz="11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 Unicode MS" charset="0"/>
              <a:ea typeface="+mn-ea"/>
              <a:cs typeface="Arial Unicode MS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51520" y="734546"/>
            <a:ext cx="5592713" cy="46677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 i="0" baseline="0">
                <a:solidFill>
                  <a:schemeClr val="bg1"/>
                </a:solidFill>
                <a:latin typeface="Arial Unicode MS" charset="0"/>
                <a:ea typeface="Arial Unicode MS" charset="0"/>
                <a:cs typeface="Arial Unicode MS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9200490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5"/>
          <p:cNvSpPr>
            <a:spLocks noChangeArrowheads="1"/>
          </p:cNvSpPr>
          <p:nvPr/>
        </p:nvSpPr>
        <p:spPr bwMode="auto">
          <a:xfrm>
            <a:off x="8583613" y="0"/>
            <a:ext cx="561975" cy="5715000"/>
          </a:xfrm>
          <a:prstGeom prst="rect">
            <a:avLst/>
          </a:prstGeom>
          <a:solidFill>
            <a:srgbClr val="E6E6E6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de-DE" b="0" i="0" dirty="0">
              <a:latin typeface="Arial Unicode MS" charset="0"/>
            </a:endParaRPr>
          </a:p>
        </p:txBody>
      </p:sp>
      <p:sp>
        <p:nvSpPr>
          <p:cNvPr id="4" name="Text Box 34"/>
          <p:cNvSpPr txBox="1">
            <a:spLocks noChangeArrowheads="1"/>
          </p:cNvSpPr>
          <p:nvPr/>
        </p:nvSpPr>
        <p:spPr bwMode="auto">
          <a:xfrm>
            <a:off x="245737" y="5184330"/>
            <a:ext cx="821469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b">
            <a:noAutofit/>
          </a:bodyPr>
          <a:lstStyle>
            <a:lvl1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tabLst>
                <a:tab pos="4391025" algn="l"/>
                <a:tab pos="7896225" algn="l"/>
              </a:tabLs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de-DE" altLang="de-DE" sz="1000" dirty="0" smtClean="0">
                <a:solidFill>
                  <a:srgbClr val="808080"/>
                </a:solidFill>
                <a:latin typeface="Arial Unicode MS" pitchFamily="34" charset="-128"/>
              </a:rPr>
              <a:t>Abdullah </a:t>
            </a:r>
            <a:r>
              <a:rPr lang="de-DE" altLang="de-DE" sz="1000" dirty="0" err="1" smtClean="0">
                <a:solidFill>
                  <a:srgbClr val="808080"/>
                </a:solidFill>
                <a:latin typeface="Arial Unicode MS" pitchFamily="34" charset="-128"/>
              </a:rPr>
              <a:t>Tayeh</a:t>
            </a:r>
            <a:r>
              <a:rPr lang="de-DE" altLang="de-DE" sz="1000" dirty="0" smtClean="0">
                <a:solidFill>
                  <a:srgbClr val="808080"/>
                </a:solidFill>
                <a:latin typeface="Arial Unicode MS" pitchFamily="34" charset="-128"/>
              </a:rPr>
              <a:t>,</a:t>
            </a:r>
            <a:r>
              <a:rPr lang="de-DE" altLang="de-DE" sz="1000" baseline="0" dirty="0" smtClean="0">
                <a:solidFill>
                  <a:srgbClr val="808080"/>
                </a:solidFill>
                <a:latin typeface="Arial Unicode MS" pitchFamily="34" charset="-128"/>
              </a:rPr>
              <a:t> Daniel Wolff, Dennis Pfeiffer, </a:t>
            </a:r>
            <a:r>
              <a:rPr lang="de-DE" altLang="de-DE" sz="1000" baseline="0" dirty="0" err="1" smtClean="0">
                <a:solidFill>
                  <a:srgbClr val="808080"/>
                </a:solidFill>
                <a:latin typeface="Arial Unicode MS" pitchFamily="34" charset="-128"/>
              </a:rPr>
              <a:t>Jialun</a:t>
            </a:r>
            <a:r>
              <a:rPr lang="de-DE" altLang="de-DE" sz="1000" baseline="0" dirty="0" smtClean="0">
                <a:solidFill>
                  <a:srgbClr val="808080"/>
                </a:solidFill>
                <a:latin typeface="Arial Unicode MS" pitchFamily="34" charset="-128"/>
              </a:rPr>
              <a:t> Jiang, Sebastian Schmitt</a:t>
            </a:r>
            <a:endParaRPr lang="de-DE" altLang="de-DE" sz="1000" dirty="0">
              <a:solidFill>
                <a:srgbClr val="808080"/>
              </a:solidFill>
              <a:latin typeface="Arial Unicode MS" pitchFamily="34" charset="-128"/>
            </a:endParaRPr>
          </a:p>
        </p:txBody>
      </p:sp>
      <p:sp>
        <p:nvSpPr>
          <p:cNvPr id="5" name="TextBox 13"/>
          <p:cNvSpPr txBox="1"/>
          <p:nvPr/>
        </p:nvSpPr>
        <p:spPr>
          <a:xfrm>
            <a:off x="8460432" y="5449788"/>
            <a:ext cx="607368" cy="26930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</a:pPr>
            <a:fld id="{540B566C-DA1A-D842-A8CF-25AC38350C6E}" type="slidenum">
              <a:rPr kumimoji="0" lang="en-US" sz="115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 Unicode MS" charset="0"/>
                <a:ea typeface="+mn-ea"/>
                <a:cs typeface="Arial Unicode MS" charset="0"/>
              </a:rPr>
              <a:t>‹Nr.›</a:t>
            </a:fld>
            <a:endParaRPr kumimoji="0" lang="en-US" sz="115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rial Unicode MS" charset="0"/>
              <a:ea typeface="+mn-ea"/>
              <a:cs typeface="Arial Unicode MS" charset="0"/>
            </a:endParaRPr>
          </a:p>
        </p:txBody>
      </p:sp>
      <p:pic>
        <p:nvPicPr>
          <p:cNvPr id="6" name="Picture 59" descr="Logo_TUC_de_RGB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2583122" cy="481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72" r:id="rId2"/>
    <p:sldLayoutId id="2147483761" r:id="rId3"/>
    <p:sldLayoutId id="2147483770" r:id="rId4"/>
    <p:sldLayoutId id="2147483774" r:id="rId5"/>
    <p:sldLayoutId id="2147483773" r:id="rId6"/>
  </p:sldLayoutIdLst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06933" y="841276"/>
            <a:ext cx="7737475" cy="792088"/>
          </a:xfrm>
        </p:spPr>
        <p:txBody>
          <a:bodyPr/>
          <a:lstStyle/>
          <a:p>
            <a:pPr algn="ctr"/>
            <a:r>
              <a:rPr lang="de-DE" dirty="0" smtClean="0">
                <a:latin typeface="Consolas" panose="020B0609020204030204" pitchFamily="49" charset="0"/>
              </a:rPr>
              <a:t>Informatikwerkstatt</a:t>
            </a:r>
            <a:endParaRPr lang="de-DE" dirty="0">
              <a:latin typeface="Consolas" panose="020B0609020204030204" pitchFamily="49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539551" y="1993404"/>
            <a:ext cx="7672237" cy="2376264"/>
          </a:xfrm>
        </p:spPr>
        <p:txBody>
          <a:bodyPr/>
          <a:lstStyle/>
          <a:p>
            <a:pPr algn="ctr"/>
            <a:r>
              <a:rPr lang="de-DE" dirty="0" smtClean="0">
                <a:latin typeface="Consolas" panose="020B0609020204030204" pitchFamily="49" charset="0"/>
              </a:rPr>
              <a:t>ZWISCHENPRÄSENTATION</a:t>
            </a:r>
          </a:p>
          <a:p>
            <a:pPr algn="ctr"/>
            <a:endParaRPr lang="de-DE" dirty="0">
              <a:latin typeface="Consolas" panose="020B0609020204030204" pitchFamily="49" charset="0"/>
            </a:endParaRPr>
          </a:p>
          <a:p>
            <a:pPr algn="ctr"/>
            <a:r>
              <a:rPr lang="de-DE" sz="3200" dirty="0" smtClean="0">
                <a:latin typeface="Consolas" panose="020B0609020204030204" pitchFamily="49" charset="0"/>
              </a:rPr>
              <a:t>Double </a:t>
            </a:r>
            <a:r>
              <a:rPr lang="de-DE" sz="3200" dirty="0" err="1" smtClean="0">
                <a:latin typeface="Consolas" panose="020B0609020204030204" pitchFamily="49" charset="0"/>
              </a:rPr>
              <a:t>Up</a:t>
            </a:r>
            <a:endParaRPr lang="de-DE" sz="3200" dirty="0" smtClean="0">
              <a:latin typeface="Consolas" panose="020B0609020204030204" pitchFamily="49" charset="0"/>
            </a:endParaRPr>
          </a:p>
          <a:p>
            <a:pPr algn="ctr"/>
            <a:endParaRPr lang="de-DE" dirty="0">
              <a:latin typeface="Consolas" panose="020B0609020204030204" pitchFamily="49" charset="0"/>
            </a:endParaRPr>
          </a:p>
          <a:p>
            <a:pPr algn="ctr"/>
            <a:r>
              <a:rPr lang="de-DE" dirty="0" smtClean="0">
                <a:latin typeface="Consolas" panose="020B0609020204030204" pitchFamily="49" charset="0"/>
              </a:rPr>
              <a:t>18.01.2017</a:t>
            </a:r>
            <a:endParaRPr lang="de-DE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9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de-DE" sz="2400" dirty="0" smtClean="0">
              <a:latin typeface="Consolas" panose="020B0609020204030204" pitchFamily="49" charset="0"/>
            </a:endParaRPr>
          </a:p>
          <a:p>
            <a:r>
              <a:rPr lang="de-DE" sz="2400" dirty="0" smtClean="0">
                <a:latin typeface="Consolas" panose="020B0609020204030204" pitchFamily="49" charset="0"/>
              </a:rPr>
              <a:t>Game App für Android</a:t>
            </a:r>
          </a:p>
          <a:p>
            <a:r>
              <a:rPr lang="de-DE" sz="2400" dirty="0" smtClean="0">
                <a:latin typeface="Consolas" panose="020B0609020204030204" pitchFamily="49" charset="0"/>
              </a:rPr>
              <a:t>Multiplayer-Reaktionsspiel</a:t>
            </a:r>
          </a:p>
          <a:p>
            <a:pPr lvl="1"/>
            <a:r>
              <a:rPr lang="de-DE" sz="2400" dirty="0" smtClean="0">
                <a:latin typeface="Consolas" panose="020B0609020204030204" pitchFamily="49" charset="0"/>
              </a:rPr>
              <a:t>besteht aus mehreren Minispielen</a:t>
            </a:r>
          </a:p>
          <a:p>
            <a:endParaRPr lang="de-DE" dirty="0">
              <a:latin typeface="Consolas" panose="020B0609020204030204" pitchFamily="49" charset="0"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 err="1" smtClean="0">
                <a:latin typeface="Consolas" panose="020B0609020204030204" pitchFamily="49" charset="0"/>
              </a:rPr>
              <a:t>Reminder</a:t>
            </a:r>
            <a:endParaRPr lang="de-DE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0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07504" y="734546"/>
            <a:ext cx="2592288" cy="4355202"/>
          </a:xfrm>
        </p:spPr>
        <p:txBody>
          <a:bodyPr>
            <a:normAutofit/>
          </a:bodyPr>
          <a:lstStyle/>
          <a:p>
            <a:pPr algn="ctr"/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/>
              <a:t/>
            </a:r>
            <a:br>
              <a:rPr lang="de-DE" sz="2000" dirty="0"/>
            </a:b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/>
              <a:t/>
            </a:r>
            <a:br>
              <a:rPr lang="de-DE" sz="2000" dirty="0"/>
            </a:br>
            <a:r>
              <a:rPr lang="de-DE" sz="2000" dirty="0"/>
              <a:t/>
            </a:r>
            <a:br>
              <a:rPr lang="de-DE" sz="2000" dirty="0"/>
            </a:br>
            <a:r>
              <a:rPr lang="de-DE" sz="2400" dirty="0" smtClean="0">
                <a:latin typeface="Consolas" panose="020B0609020204030204" pitchFamily="49" charset="0"/>
              </a:rPr>
              <a:t>Zwischenstand:</a:t>
            </a:r>
            <a:endParaRPr lang="de-DE" sz="2400" dirty="0">
              <a:latin typeface="Consolas" panose="020B0609020204030204" pitchFamily="49" charset="0"/>
            </a:endParaRPr>
          </a:p>
        </p:txBody>
      </p:sp>
      <p:pic>
        <p:nvPicPr>
          <p:cNvPr id="6" name="Short.wmv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99792" y="121196"/>
            <a:ext cx="6232706" cy="5184576"/>
          </a:xfrm>
        </p:spPr>
      </p:pic>
    </p:spTree>
    <p:extLst>
      <p:ext uri="{BB962C8B-B14F-4D97-AF65-F5344CB8AC3E}">
        <p14:creationId xmlns:p14="http://schemas.microsoft.com/office/powerpoint/2010/main" val="1996857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400" dirty="0" smtClean="0">
                <a:latin typeface="Consolas" panose="020B0609020204030204" pitchFamily="49" charset="0"/>
              </a:rPr>
              <a:t>Für Kommunikation / Versionsverwaltung:</a:t>
            </a:r>
          </a:p>
          <a:p>
            <a:pPr lvl="1"/>
            <a:r>
              <a:rPr lang="de-DE" sz="2000" dirty="0" err="1" smtClean="0">
                <a:latin typeface="Consolas" panose="020B0609020204030204" pitchFamily="49" charset="0"/>
              </a:rPr>
              <a:t>GitHub</a:t>
            </a:r>
            <a:endParaRPr lang="de-DE" sz="2000" dirty="0" smtClean="0">
              <a:latin typeface="Consolas" panose="020B0609020204030204" pitchFamily="49" charset="0"/>
            </a:endParaRPr>
          </a:p>
          <a:p>
            <a:pPr lvl="2"/>
            <a:r>
              <a:rPr lang="de-DE" sz="1800" dirty="0">
                <a:latin typeface="Consolas" panose="020B0609020204030204" pitchFamily="49" charset="0"/>
              </a:rPr>
              <a:t>Versionsverwaltung für Software-Projekte</a:t>
            </a:r>
          </a:p>
          <a:p>
            <a:pPr lvl="2"/>
            <a:endParaRPr lang="de-DE" dirty="0" smtClean="0">
              <a:latin typeface="Consolas" panose="020B0609020204030204" pitchFamily="49" charset="0"/>
            </a:endParaRPr>
          </a:p>
          <a:p>
            <a:endParaRPr lang="de-DE" dirty="0">
              <a:latin typeface="Consolas" panose="020B0609020204030204" pitchFamily="49" charset="0"/>
            </a:endParaRPr>
          </a:p>
          <a:p>
            <a:r>
              <a:rPr lang="de-DE" sz="2400" dirty="0" err="1" smtClean="0">
                <a:latin typeface="Consolas" panose="020B0609020204030204" pitchFamily="49" charset="0"/>
              </a:rPr>
              <a:t>LibGDX</a:t>
            </a:r>
            <a:endParaRPr lang="de-DE" sz="2400" dirty="0" smtClean="0">
              <a:latin typeface="Consolas" panose="020B0609020204030204" pitchFamily="49" charset="0"/>
            </a:endParaRPr>
          </a:p>
          <a:p>
            <a:pPr lvl="1"/>
            <a:r>
              <a:rPr lang="de-DE" sz="2000" dirty="0" smtClean="0">
                <a:latin typeface="Consolas" panose="020B0609020204030204" pitchFamily="49" charset="0"/>
              </a:rPr>
              <a:t>Java-Framework für plattformunabhängige Spieleentwicklung</a:t>
            </a:r>
          </a:p>
          <a:p>
            <a:pPr lvl="1"/>
            <a:r>
              <a:rPr lang="de-DE" sz="2000" dirty="0" smtClean="0">
                <a:latin typeface="Consolas" panose="020B0609020204030204" pitchFamily="49" charset="0"/>
              </a:rPr>
              <a:t>Verschiedene Programmbibliotheken/</a:t>
            </a:r>
            <a:r>
              <a:rPr lang="de-DE" sz="2000" dirty="0" err="1" smtClean="0">
                <a:latin typeface="Consolas" panose="020B0609020204030204" pitchFamily="49" charset="0"/>
              </a:rPr>
              <a:t>Extensions</a:t>
            </a:r>
            <a:r>
              <a:rPr lang="de-DE" sz="2000" dirty="0" smtClean="0">
                <a:latin typeface="Consolas" panose="020B0609020204030204" pitchFamily="49" charset="0"/>
              </a:rPr>
              <a:t> für verschiedene Funktionen</a:t>
            </a:r>
          </a:p>
          <a:p>
            <a:pPr lvl="2"/>
            <a:r>
              <a:rPr lang="de-DE" sz="1800" dirty="0" smtClean="0">
                <a:latin typeface="Consolas" panose="020B0609020204030204" pitchFamily="49" charset="0"/>
              </a:rPr>
              <a:t>Box2d (2D </a:t>
            </a:r>
            <a:r>
              <a:rPr lang="de-DE" sz="1800" dirty="0" err="1" smtClean="0">
                <a:latin typeface="Consolas" panose="020B0609020204030204" pitchFamily="49" charset="0"/>
              </a:rPr>
              <a:t>Physics</a:t>
            </a:r>
            <a:r>
              <a:rPr lang="de-DE" sz="1800" dirty="0" smtClean="0">
                <a:latin typeface="Consolas" panose="020B0609020204030204" pitchFamily="49" charset="0"/>
              </a:rPr>
              <a:t> Engine </a:t>
            </a:r>
            <a:r>
              <a:rPr lang="de-DE" sz="1800" dirty="0" err="1" smtClean="0">
                <a:latin typeface="Consolas" panose="020B0609020204030204" pitchFamily="49" charset="0"/>
              </a:rPr>
              <a:t>for</a:t>
            </a:r>
            <a:r>
              <a:rPr lang="de-DE" sz="1800" dirty="0" smtClean="0">
                <a:latin typeface="Consolas" panose="020B0609020204030204" pitchFamily="49" charset="0"/>
              </a:rPr>
              <a:t> Games)</a:t>
            </a:r>
            <a:endParaRPr lang="de-DE" sz="1800" dirty="0">
              <a:latin typeface="Consolas" panose="020B0609020204030204" pitchFamily="49" charset="0"/>
            </a:endParaRPr>
          </a:p>
          <a:p>
            <a:pPr lvl="2"/>
            <a:endParaRPr lang="de-DE" dirty="0" smtClean="0"/>
          </a:p>
          <a:p>
            <a:endParaRPr lang="de-DE" dirty="0"/>
          </a:p>
          <a:p>
            <a:pPr lvl="1"/>
            <a:endParaRPr lang="de-DE" dirty="0"/>
          </a:p>
          <a:p>
            <a:pPr lvl="1"/>
            <a:endParaRPr lang="de-DE" dirty="0" smtClean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400" dirty="0">
                <a:latin typeface="Consolas" panose="020B0609020204030204" pitchFamily="49" charset="0"/>
              </a:rPr>
              <a:t>Verwendete Technologien:</a:t>
            </a:r>
          </a:p>
        </p:txBody>
      </p:sp>
    </p:spTree>
    <p:extLst>
      <p:ext uri="{BB962C8B-B14F-4D97-AF65-F5344CB8AC3E}">
        <p14:creationId xmlns:p14="http://schemas.microsoft.com/office/powerpoint/2010/main" val="1631410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2325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1_M2_PowerpointVorlage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/>
      <a:lstStyle>
        <a:defPPr marL="342900" marR="0" indent="-342900" algn="l" defTabSz="914400" rtl="0" eaLnBrk="1" fontAlgn="auto" latinLnBrk="0" hangingPunct="1">
          <a:lnSpc>
            <a:spcPct val="100000"/>
          </a:lnSpc>
          <a:spcBef>
            <a:spcPct val="20000"/>
          </a:spcBef>
          <a:spcAft>
            <a:spcPts val="0"/>
          </a:spcAft>
          <a:buClrTx/>
          <a:buSzTx/>
          <a:buFont typeface="Arial" pitchFamily="34" charset="0"/>
          <a:buNone/>
          <a:tabLst/>
          <a:defRPr kumimoji="0" sz="1150" b="1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Sommet bold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Präsentation1" id="{35E5B425-AFE4-A044-A5C0-F4B127A5892F}" vid="{70E9D9EE-FDBD-D247-8A21-04930885DD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W1_M2_PowerpointVorlage</Template>
  <TotalTime>0</TotalTime>
  <Words>45</Words>
  <Application>Microsoft Office PowerPoint</Application>
  <PresentationFormat>Bildschirmpräsentation (16:10)</PresentationFormat>
  <Paragraphs>24</Paragraphs>
  <Slides>5</Slides>
  <Notes>0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6" baseType="lpstr">
      <vt:lpstr>W1_M2_PowerpointVorlage</vt:lpstr>
      <vt:lpstr>Informatikwerkstatt</vt:lpstr>
      <vt:lpstr>Reminder</vt:lpstr>
      <vt:lpstr>      Zwischenstand:</vt:lpstr>
      <vt:lpstr>Verwendete Technologien:</vt:lpstr>
      <vt:lpstr>PowerPoint-Präsentation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DennisUni</dc:creator>
  <cp:lastModifiedBy>DennisUni</cp:lastModifiedBy>
  <cp:revision>24</cp:revision>
  <dcterms:created xsi:type="dcterms:W3CDTF">2016-12-18T22:52:12Z</dcterms:created>
  <dcterms:modified xsi:type="dcterms:W3CDTF">2017-01-16T15:06:14Z</dcterms:modified>
</cp:coreProperties>
</file>

<file path=docProps/thumbnail.jpeg>
</file>